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5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2023/4/6</a:t>
            </a:fld>
            <a:endParaRPr lang="zh-CN" alt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2023/4/6</a:t>
            </a:fld>
            <a:endParaRPr lang="zh-CN" altLang="en-US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0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2023/4/6</a:t>
            </a:fld>
            <a:endParaRPr lang="zh-CN" altLang="en-US"/>
          </a:p>
        </p:txBody>
      </p:sp>
      <p:sp>
        <p:nvSpPr>
          <p:cNvPr id="10486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2023/4/6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2023/4/6</a:t>
            </a:fld>
            <a:endParaRPr lang="zh-CN" altLang="en-US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27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2023/4/6</a:t>
            </a:fld>
            <a:endParaRPr lang="zh-CN" altLang="en-US"/>
          </a:p>
        </p:txBody>
      </p:sp>
      <p:sp>
        <p:nvSpPr>
          <p:cNvPr id="10486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3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3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3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3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2023/4/6</a:t>
            </a:fld>
            <a:endParaRPr lang="zh-CN" altLang="en-US"/>
          </a:p>
        </p:txBody>
      </p:sp>
      <p:sp>
        <p:nvSpPr>
          <p:cNvPr id="104863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2023/4/6</a:t>
            </a:fld>
            <a:endParaRPr lang="zh-CN" altLang="en-US"/>
          </a:p>
        </p:txBody>
      </p:sp>
      <p:sp>
        <p:nvSpPr>
          <p:cNvPr id="104860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2023/4/6</a:t>
            </a:fld>
            <a:endParaRPr lang="zh-CN" altLang="en-US"/>
          </a:p>
        </p:txBody>
      </p:sp>
      <p:sp>
        <p:nvSpPr>
          <p:cNvPr id="104864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44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4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4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2023/4/6</a:t>
            </a:fld>
            <a:endParaRPr lang="zh-CN" altLang="en-US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1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104861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2023/4/6</a:t>
            </a:fld>
            <a:endParaRPr lang="zh-CN" altLang="en-US"/>
          </a:p>
        </p:txBody>
      </p:sp>
      <p:sp>
        <p:nvSpPr>
          <p:cNvPr id="10486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2023/4/6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595265"/>
          </a:xfrm>
        </p:spPr>
        <p:txBody>
          <a:bodyPr>
            <a:normAutofit fontScale="90000"/>
          </a:bodyPr>
          <a:lstStyle/>
          <a:p>
            <a:r>
              <a:rPr lang="en-US" altLang="zh-CN"/>
              <a:t>The Impacts of The Renaissance and The reformation on The Growth of the English language</a:t>
            </a:r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>
          <a:xfrm>
            <a:off x="4026476" y="4653342"/>
            <a:ext cx="5117524" cy="1850449"/>
          </a:xfrm>
        </p:spPr>
        <p:txBody>
          <a:bodyPr>
            <a:normAutofit/>
          </a:bodyPr>
          <a:lstStyle/>
          <a:p>
            <a:r>
              <a:rPr lang="en-US" altLang="zh-CN" dirty="0" err="1"/>
              <a:t>S.SaheethaBanu</a:t>
            </a:r>
            <a:r>
              <a:rPr lang="en-US" altLang="zh-CN" dirty="0"/>
              <a:t>, </a:t>
            </a:r>
          </a:p>
          <a:p>
            <a:r>
              <a:rPr lang="en-US" altLang="zh-CN" dirty="0"/>
              <a:t>Assistant Professor,  </a:t>
            </a:r>
          </a:p>
          <a:p>
            <a:r>
              <a:rPr lang="en-US" altLang="zh-CN" dirty="0"/>
              <a:t> Department of English, </a:t>
            </a:r>
          </a:p>
          <a:p>
            <a:r>
              <a:rPr lang="en-US" altLang="zh-CN" dirty="0"/>
              <a:t>Jamal Mohamed College, Trichy-20</a:t>
            </a:r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04859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</a:t>
            </a:r>
          </a:p>
        </p:txBody>
      </p:sp>
      <p:sp>
        <p:nvSpPr>
          <p:cNvPr id="1048593" name="Content Placeholder 104859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1453-constantinople, the seat of European learning, fell to the Turk and the scholars fled to the western Europe and settled mainly in Germany and Italy. </a:t>
            </a:r>
          </a:p>
          <a:p>
            <a:r>
              <a:rPr lang="en-US"/>
              <a:t>An intellectual awakning of Europe began in Europe which has come to be known as the Renaissance. </a:t>
            </a:r>
          </a:p>
          <a:p>
            <a:r>
              <a:rPr lang="en-US"/>
              <a:t>The full effect of the  Renaissance reached England about 1500 and it had a marked influence upon the language and literature.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04858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Chief effects of Renaissance</a:t>
            </a:r>
          </a:p>
        </p:txBody>
      </p:sp>
      <p:sp>
        <p:nvSpPr>
          <p:cNvPr id="1048591" name="Content Placeholder 104859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Change in vocabulary, because Renaissance is a classical moment. </a:t>
            </a:r>
          </a:p>
          <a:p>
            <a:r>
              <a:rPr lang="en-US"/>
              <a:t>Latin words entered through French. </a:t>
            </a:r>
          </a:p>
          <a:p>
            <a:r>
              <a:rPr lang="en-US"/>
              <a:t>In the beginning a large part of the church services had been conducted in Latin and also used in medivial religious treatises. </a:t>
            </a:r>
          </a:p>
          <a:p>
            <a:r>
              <a:rPr lang="en-US"/>
              <a:t>Latin was regarded as a sacred medium of expression.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0485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Reformation followed the Renaissance </a:t>
            </a:r>
          </a:p>
        </p:txBody>
      </p:sp>
      <p:sp>
        <p:nvSpPr>
          <p:cNvPr id="1048589" name="Content Placeholder 104858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Its Importance are primarily religious and political, it has it's effects on the language. </a:t>
            </a:r>
          </a:p>
          <a:p>
            <a:r>
              <a:rPr lang="en-US"/>
              <a:t>England became a protestant country, most of these terms were  applied to Catholics.</a:t>
            </a:r>
          </a:p>
          <a:p>
            <a:r>
              <a:rPr lang="en-US"/>
              <a:t>Example: 'heretic','papist',' puritan',etc...</a:t>
            </a:r>
          </a:p>
          <a:p>
            <a:r>
              <a:rPr lang="en-US"/>
              <a:t>Important out come  of Reformation is  English translation of Bible -The chief being Tyndales (1526).The authorised version (1611).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8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aspects of the growth </a:t>
            </a:r>
          </a:p>
        </p:txBody>
      </p:sp>
      <p:sp>
        <p:nvSpPr>
          <p:cNvPr id="1048587" name="Content Placeholder 1048586"/>
          <p:cNvSpPr>
            <a:spLocks noGrp="1"/>
          </p:cNvSpPr>
          <p:nvPr>
            <p:ph idx="1"/>
          </p:nvPr>
        </p:nvSpPr>
        <p:spPr/>
        <p:txBody>
          <a:bodyPr>
            <a:normAutofit fontScale="89286" lnSpcReduction="20000"/>
          </a:bodyPr>
          <a:lstStyle/>
          <a:p>
            <a:r>
              <a:rPr lang="en-US"/>
              <a:t>1)It tended to established a standard language and to discredit dialects, therefore dialects bore the brand of inferiority. </a:t>
            </a:r>
          </a:p>
          <a:p>
            <a:r>
              <a:rPr lang="en-US"/>
              <a:t>2)It served to popularised and give currency to new coinages and newly introduced words. When a term 'got into print' it had become an accepted part of the language and was not confined to a small group of persons. </a:t>
            </a:r>
          </a:p>
          <a:p>
            <a:r>
              <a:rPr lang="en-US"/>
              <a:t>3)It tended to fix spelling, about which there had been a great deal uncertainly before. (Johnson's Dictionary)The spelling was more or less fixed by the end of the 15th century.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Impacts of The Renaissance and The reformation on The Growth of the English language</vt:lpstr>
      <vt:lpstr>Introduction </vt:lpstr>
      <vt:lpstr>Chief effects of Renaissance</vt:lpstr>
      <vt:lpstr>The Reformation followed the Renaissance </vt:lpstr>
      <vt:lpstr>Three aspects of the growth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Impacts of The Renaissance and The reformation on The Growth of the English language</dc:title>
  <dc:creator>CPH2015</dc:creator>
  <cp:lastModifiedBy>saheethabanu786@gmail.com</cp:lastModifiedBy>
  <cp:revision>1</cp:revision>
  <dcterms:created xsi:type="dcterms:W3CDTF">2015-05-11T11:30:45Z</dcterms:created>
  <dcterms:modified xsi:type="dcterms:W3CDTF">2023-04-06T07:20:26Z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0da5fa92237c4d59a1ee519ee251e561</vt:lpwstr>
  </property>
</Properties>
</file>